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9392A-4FC5-43D2-8210-E1D9887F4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EEE107-92D2-4212-93C5-DE406944E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FE28F-1A1F-4155-AA50-E116FF6E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545CB-625A-4385-8A58-53354DA8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622CB-4F1D-40ED-AC7C-9423B726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3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236B8-571A-4FE6-A2DD-463E9A86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624437-3C50-4017-ABEA-4988897C0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F8B02-D801-4FC4-B245-7DE97DDD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190088-7D9D-40F2-870B-88EF9934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28257-B084-4F7F-95C2-A02473C6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2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DF25C1-5894-47CA-B765-17DC21DDC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CC1D71-4BF7-4844-B92C-021D190C4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9385D-39FB-4E0B-946A-F5ABCAE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4B896-0520-479A-B319-F284B253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44DDE-67E0-4E01-9E08-26D229EB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1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5E080-E43A-44E1-9CE0-27EB54AA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0EF9C-0950-4A36-9712-250AC13BC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4D9BF-37D9-4CD3-855A-7FE90124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A3227-2009-4221-B723-4D68D9C8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25150-84E9-46AB-9066-7FC14970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0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1AA5-6C07-4118-BBDB-78B05B52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BDFBB2-AF98-4E30-A2B7-1FCD4EDB3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B9BB48-F6C7-4522-87E0-9C71FEB8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7E16-56AE-4927-B746-761F1FCB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EEE95-426A-4996-B7AA-0E8015C8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A2B96-0DA1-4D62-B9DE-656A372A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24EEFE-D532-4B7C-B79D-CEA718DBE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9E10A4-E4CD-43ED-9115-613F9351B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9A2993-4A11-4F1C-B863-37ED87FE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A257B2-59C0-48BC-915A-8EA0D5C1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0EB14-0AD1-4C88-A680-7756E0A5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0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87E5C-72DA-4691-A8A9-FB68944E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18D-5C4F-46BD-A10D-C3098AFCD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A11D24-626F-4672-B0D4-34FBD2A2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41A143-230D-4DE2-AA99-5D56444C1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3B7EC2-6132-4823-8428-0EF2FBD49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7304AB-5E97-478E-A97F-5D635F4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B83264-1AD2-4E09-8FBE-9C057542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EB7A9F-002F-4D09-AE2A-CDB03420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A399C-F100-4E83-ADE8-61274956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C9F2D1-C25F-4D5B-A332-137F878B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294F37-8D50-4548-B2A2-26664AFA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39DD5-CD1E-4DCC-888B-7DF7D185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3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CF52C6-5AA2-4DF9-966A-5B2541A7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70EC19-AF31-40E4-B413-7F9DB5B8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C15E57-D102-4C91-A0A3-CF2241A1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4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995C9-5BA0-4A13-AA8C-E7E1E282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F4FC2C-A1C4-4125-B422-4A3598F6E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7662F9-365B-420D-AC29-603411181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F6149E-BDEF-4089-9D17-E4BF3431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A555A-818F-4182-8BDC-1030AC66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3EAF0-5F49-4580-9DA8-B660BC38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3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21586-69E6-4228-AADD-F6B64812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AF92FF-D333-4B25-BB15-27F756AAA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7ED480-DB05-466A-A5ED-E067B4A70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B1D012-5C22-4067-BE7F-53D8CA43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A2FE80-04DC-4057-BE4A-24D7C6AE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B6703A-B8DC-44C4-9C62-BED4ADDE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7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0F919-A3BA-4299-A382-7D1FDB034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AC17-BA59-4A66-A75A-56DC147CF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4C867-FD31-4EA4-A651-7F6D43B07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6E7D-5C64-4947-87E3-2B06BAB7F9C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A7E82-C3B3-4DEC-B281-74DA83489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173FF-F037-4108-A859-156B10B3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1234B-6041-40CA-B10A-E9950A5C7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4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0256" y="5950520"/>
            <a:ext cx="2267744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Прокуратура Московского района г. Нижний Новгород </a:t>
            </a:r>
          </a:p>
          <a:p>
            <a:pPr algn="just"/>
            <a:r>
              <a:rPr lang="ru-RU" sz="1100" dirty="0"/>
              <a:t>Адрес: Нижний Новгород  ул. Березовская, 94</a:t>
            </a:r>
          </a:p>
          <a:p>
            <a:pPr algn="just"/>
            <a:r>
              <a:rPr lang="ru-RU" sz="1100" dirty="0"/>
              <a:t>Тел.: +7 (831) 270-85-48</a:t>
            </a:r>
          </a:p>
        </p:txBody>
      </p:sp>
    </p:spTree>
    <p:extLst>
      <p:ext uri="{BB962C8B-B14F-4D97-AF65-F5344CB8AC3E}">
        <p14:creationId xmlns:p14="http://schemas.microsoft.com/office/powerpoint/2010/main" val="4247430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Сухарева Анна Эдуардовна</dc:creator>
  <cp:lastModifiedBy>Сухарева Анна Эдуардовна</cp:lastModifiedBy>
  <cp:revision>1</cp:revision>
  <dcterms:created xsi:type="dcterms:W3CDTF">2024-07-23T12:43:32Z</dcterms:created>
  <dcterms:modified xsi:type="dcterms:W3CDTF">2024-07-23T12:43:38Z</dcterms:modified>
</cp:coreProperties>
</file>